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9" r:id="rId7"/>
    <p:sldId id="274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A947B-7855-2D20-0E21-93DFE41F2F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9AE59-0BB6-5B3B-8431-8485AD13D9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90C0D-5B3C-5420-1127-D909FD808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A1FE6-CC2F-469D-F19C-1BA8CE555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C13D6-79DA-DA55-4F38-753660D07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51969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FB139-0FF4-E84E-EF8D-8FDCC3AAA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278FB-5832-4625-37D0-718B30B869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8D943-C9FA-7E57-6215-86C4F6E69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7AF8F-B333-7BA8-B546-60F8751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FBA06-B576-304C-33DC-5575C8250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824725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99B068-EDE6-9655-BAAE-D0CB664E36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528586-0289-7E0A-5081-029D7071E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21575-9359-0BED-B521-5F529DFA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2B259-04D4-B421-0CD2-0339A92E2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88FCC-0429-D891-16FE-B5F2D768D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76277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A7248-B0EE-1E35-5D0F-8013E2220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7BE84-B887-6B2B-562E-A57BE6BE5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3B7DF-7F31-62CD-6D2B-ABAE48C1F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D84E8-3836-714E-DA14-877D2F71D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5D84E-8601-6D2E-C285-1BAE0F08E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651459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2DAF7-2F44-16AC-1AAB-0A6BB7DBE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A390D-A4B0-0C08-CDF7-C99597B17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41893-2D26-F87E-FD79-49FF5AC5B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DCA1B-6D2E-DC3F-B9F9-266CAFAB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45CB0-990B-886F-8878-380D70EEB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899093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44B72-48E8-87E4-ABC7-0FFD3B403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08FC3-3BFB-1B64-66F6-C65055160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988E4E-1293-790E-98A0-986C2111BA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3B9680-0792-580E-2D1D-EDA7FDD5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7B6201-DC0B-FB7D-CFAA-04C31DE8D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151C63-9E6A-5A72-A77C-2292D7487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38036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FF41-3466-06CA-1545-DF74C33D9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5131DF-A9D4-B7AC-72DD-7F73590F5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0C2F75-3562-4975-9478-0189687B8E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65E569-C4ED-339E-AB8C-4EB8503629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4B766C-2086-ADB6-D1E0-1CB0106DC5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5C57BC-07A5-B384-3859-F580A0FC9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BABAFC-03E7-2338-CE95-23B0816E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E64A23-F371-B053-664F-89BABA077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779751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F89F5-215F-DF56-D35A-7A91E6EF1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3EE850-9BE1-CD8B-DF7D-E7C715508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7405B-78E9-7A08-39D9-EA245CD03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F94486-4B38-301D-5CFC-01AA8763A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595914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B93A62-3225-C080-0D44-DB75A3926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ADF9F2-36D0-C14E-B76B-CFD893AD4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EF05A6-976D-2976-0728-A77C1E56F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788259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2EAF9-F39D-8B51-A7AB-F4EBD1588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08128-7CA2-0495-38C1-94F5A0679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07A75B-7AB3-2946-7DAD-A7938EFD19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F3278F-42D0-FBF9-A5BC-BF973C9EF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B9A42-31CB-E488-8EAD-40BD2D4E5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0DF12-A603-E3E1-B77F-4D273C56D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045230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81F0F-9326-D820-254B-1F53747FA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789342-73AC-E950-3C7B-D54857D025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BE42F2-CD5F-1989-97DF-2F1BAB9E35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1F3436-F4D7-8E78-F448-82B50C6BD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40874-4B25-DFC9-83D7-BAF6C8D2B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C4572C-EEC1-6620-96BD-7419FA4A0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9003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FDB908-0D25-9993-8BC0-8CF832BDF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3312AD-9FFC-8CDD-FE31-F017E66C8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E4758-5453-B539-6061-508B6AE7D3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305C2-8CB9-43F7-8C03-CD95BCE2EE30}" type="datetimeFigureOut">
              <a:rPr lang="en-PK" smtClean="0"/>
              <a:t>09/05/2023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F63C6-BEC8-DB32-F88C-D671B23E7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7B073-19A5-A6C0-1E88-0D48DB7E0A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14E8F-FFB7-426E-B9FA-18FCABA45CA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37027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564D5D2-0410-516A-9B9E-90A19D5161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61"/>
          <a:stretch/>
        </p:blipFill>
        <p:spPr>
          <a:xfrm>
            <a:off x="0" y="250538"/>
            <a:ext cx="12192000" cy="635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857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751D1A-9D19-1D11-78AF-09B17DF5FB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59"/>
          <a:stretch/>
        </p:blipFill>
        <p:spPr>
          <a:xfrm>
            <a:off x="0" y="216184"/>
            <a:ext cx="12192000" cy="642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612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2A303E-D256-127D-F441-F6981323F7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59"/>
          <a:stretch/>
        </p:blipFill>
        <p:spPr>
          <a:xfrm>
            <a:off x="0" y="216184"/>
            <a:ext cx="12192000" cy="642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048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EF35DD-C165-139D-9590-5A84060D15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612"/>
          <a:stretch/>
        </p:blipFill>
        <p:spPr>
          <a:xfrm>
            <a:off x="0" y="262567"/>
            <a:ext cx="12192000" cy="633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4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A8F9BE-C0D5-426A-D74B-4824208895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19"/>
          <a:stretch/>
        </p:blipFill>
        <p:spPr>
          <a:xfrm>
            <a:off x="0" y="255941"/>
            <a:ext cx="12192000" cy="634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29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8BDC84-4E38-E722-3552-4CA820181B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612"/>
          <a:stretch/>
        </p:blipFill>
        <p:spPr>
          <a:xfrm>
            <a:off x="0" y="262567"/>
            <a:ext cx="12192000" cy="633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913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242503-96D0-97E7-8B20-72CB144352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612"/>
          <a:stretch/>
        </p:blipFill>
        <p:spPr>
          <a:xfrm>
            <a:off x="0" y="372735"/>
            <a:ext cx="12192000" cy="633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824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61F7D7-6A95-1AC3-7F01-F5C8A83DA4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805"/>
          <a:stretch/>
        </p:blipFill>
        <p:spPr>
          <a:xfrm>
            <a:off x="0" y="425743"/>
            <a:ext cx="12192000" cy="631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3289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83A365-B7DF-6E2D-DD23-609B4CE462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25"/>
          <a:stretch/>
        </p:blipFill>
        <p:spPr>
          <a:xfrm>
            <a:off x="0" y="498630"/>
            <a:ext cx="12192000" cy="635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541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A5A8D9-D00E-A0B1-8202-D39B223084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45"/>
          <a:stretch/>
        </p:blipFill>
        <p:spPr>
          <a:xfrm>
            <a:off x="0" y="229436"/>
            <a:ext cx="12192000" cy="639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274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E6F2CCC-114B-B557-4046-F70036E070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452"/>
          <a:stretch/>
        </p:blipFill>
        <p:spPr>
          <a:xfrm>
            <a:off x="0" y="222810"/>
            <a:ext cx="12192000" cy="641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841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5EDDFC-5585-56B7-639A-C6189060EF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19"/>
          <a:stretch/>
        </p:blipFill>
        <p:spPr>
          <a:xfrm>
            <a:off x="0" y="255941"/>
            <a:ext cx="12192000" cy="634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2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DFDA7E-B188-B5B1-DB24-32B2FCC811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38"/>
          <a:stretch/>
        </p:blipFill>
        <p:spPr>
          <a:xfrm>
            <a:off x="0" y="359482"/>
            <a:ext cx="12192000" cy="63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5867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C6B8E0-B2BE-06E6-781B-1094BD4F6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999"/>
          <a:stretch/>
        </p:blipFill>
        <p:spPr>
          <a:xfrm>
            <a:off x="0" y="275819"/>
            <a:ext cx="12192000" cy="630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7293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413C4E-581F-62ED-F797-1E5FA13044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32"/>
          <a:stretch/>
        </p:blipFill>
        <p:spPr>
          <a:xfrm>
            <a:off x="0" y="242688"/>
            <a:ext cx="12192000" cy="637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290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62D8D5-AB68-7ABB-7565-376E08C4C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45"/>
          <a:stretch/>
        </p:blipFill>
        <p:spPr>
          <a:xfrm>
            <a:off x="0" y="229436"/>
            <a:ext cx="12192000" cy="639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594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223072-D7F9-234C-37B8-A7C1AFB5C3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38"/>
          <a:stretch/>
        </p:blipFill>
        <p:spPr>
          <a:xfrm>
            <a:off x="0" y="236062"/>
            <a:ext cx="12192000" cy="63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63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264E9B-453E-C4AA-131C-1D883F9A8F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865"/>
          <a:stretch/>
        </p:blipFill>
        <p:spPr>
          <a:xfrm>
            <a:off x="0" y="408341"/>
            <a:ext cx="12192000" cy="604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038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7FB5D0-4CED-75BF-2A86-64DA118ABB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32"/>
          <a:stretch/>
        </p:blipFill>
        <p:spPr>
          <a:xfrm>
            <a:off x="0" y="485377"/>
            <a:ext cx="12192000" cy="637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362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896965-7D5B-1D51-039F-7141B7EA28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999"/>
          <a:stretch/>
        </p:blipFill>
        <p:spPr>
          <a:xfrm>
            <a:off x="0" y="275819"/>
            <a:ext cx="12192000" cy="630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083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7E9DAC-F1D8-F4FD-39AD-C873C35DF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579"/>
          <a:stretch/>
        </p:blipFill>
        <p:spPr>
          <a:xfrm>
            <a:off x="0" y="295697"/>
            <a:ext cx="12192000" cy="626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781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0C93B7-FF1E-8B00-772D-3318F03637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750"/>
          <a:stretch/>
        </p:blipFill>
        <p:spPr>
          <a:xfrm>
            <a:off x="0" y="381503"/>
            <a:ext cx="12192000" cy="611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742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DF8EF5-97D6-8E2F-35FB-2AE965E753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512"/>
          <a:stretch/>
        </p:blipFill>
        <p:spPr>
          <a:xfrm>
            <a:off x="0" y="361958"/>
            <a:ext cx="12192000" cy="613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134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2D80A1-349B-3812-5C10-4D3AB88340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32"/>
          <a:stretch/>
        </p:blipFill>
        <p:spPr>
          <a:xfrm>
            <a:off x="0" y="242688"/>
            <a:ext cx="12192000" cy="637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62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Fahad Sherwani</dc:creator>
  <cp:lastModifiedBy>Dr. Fahad Sherwani</cp:lastModifiedBy>
  <cp:revision>22</cp:revision>
  <dcterms:created xsi:type="dcterms:W3CDTF">2023-05-08T19:09:58Z</dcterms:created>
  <dcterms:modified xsi:type="dcterms:W3CDTF">2023-05-09T02:42:24Z</dcterms:modified>
</cp:coreProperties>
</file>

<file path=docProps/thumbnail.jpeg>
</file>